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330" r:id="rId5"/>
    <p:sldId id="331" r:id="rId6"/>
    <p:sldId id="332" r:id="rId7"/>
    <p:sldId id="329" r:id="rId8"/>
    <p:sldId id="333" r:id="rId9"/>
    <p:sldId id="334" r:id="rId10"/>
    <p:sldId id="261" r:id="rId11"/>
    <p:sldId id="265" r:id="rId12"/>
  </p:sldIdLst>
  <p:sldSz cx="9144000" cy="6858000" type="screen4x3"/>
  <p:notesSz cx="6669088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A6A66208-45AD-4783-92E5-2F2820F7EB0D}">
          <p14:sldIdLst>
            <p14:sldId id="257"/>
            <p14:sldId id="259"/>
            <p14:sldId id="330"/>
            <p14:sldId id="331"/>
            <p14:sldId id="332"/>
            <p14:sldId id="329"/>
            <p14:sldId id="333"/>
            <p14:sldId id="334"/>
            <p14:sldId id="261"/>
            <p14:sldId id="265"/>
          </p14:sldIdLst>
        </p14:section>
        <p14:section name="Ikke-navngivet sektion" id="{6CFED8A4-58A4-4EA3-BB5F-DEE5432467E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CD00"/>
    <a:srgbClr val="005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70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da-DK" b="1" dirty="0" err="1"/>
              <a:t>Gastech-Energi</a:t>
            </a:r>
            <a:endParaRPr lang="da-DK" b="1" dirty="0"/>
          </a:p>
        </p:txBody>
      </p:sp>
      <p:sp>
        <p:nvSpPr>
          <p:cNvPr id="13" name="Undertitel 4"/>
          <p:cNvSpPr>
            <a:spLocks noGrp="1"/>
          </p:cNvSpPr>
          <p:nvPr userDrawn="1">
            <p:ph type="subTitle" idx="1"/>
          </p:nvPr>
        </p:nvSpPr>
        <p:spPr>
          <a:xfrm>
            <a:off x="1371600" y="3571876"/>
            <a:ext cx="6400800" cy="1752600"/>
          </a:xfrm>
        </p:spPr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r>
              <a:rPr lang="da-DK" sz="2200" dirty="0">
                <a:solidFill>
                  <a:schemeClr val="tx1"/>
                </a:solidFill>
              </a:rPr>
              <a:t>Førende i varmeteknologi</a:t>
            </a:r>
          </a:p>
          <a:p>
            <a:r>
              <a:rPr lang="da-DK" sz="2200" dirty="0">
                <a:solidFill>
                  <a:schemeClr val="tx1"/>
                </a:solidFill>
              </a:rPr>
              <a:t>til boliger og industri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28" y="142860"/>
            <a:ext cx="8229600" cy="1143000"/>
          </a:xfrm>
        </p:spPr>
        <p:txBody>
          <a:bodyPr/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CA227-98E7-4DC5-B447-5D6D8AFB1D72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574B0B-4E56-4DC6-B1A9-B1687E929F9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7158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28" y="1571612"/>
            <a:ext cx="8229600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-112345" y="6544066"/>
            <a:ext cx="9425952" cy="341318"/>
          </a:xfrm>
          <a:prstGeom prst="rect">
            <a:avLst/>
          </a:prstGeom>
          <a:solidFill>
            <a:srgbClr val="007A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3" y="409418"/>
            <a:ext cx="2816511" cy="4977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0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2716-9687-4CDB-967F-1CEDED53AEF5}" type="datetimeFigureOut">
              <a:rPr lang="da-DK" smtClean="0"/>
              <a:pPr/>
              <a:t>20-09-2018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6AC0-DDA0-45B6-9E49-6A7A9456181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da-DK" sz="4400" dirty="0"/>
              <a:t>Implementering af de nye gasregler i VVS- og servicefirmaer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2791984"/>
            <a:ext cx="8229600" cy="633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2800" dirty="0"/>
              <a:t>Tak for opmærksomheden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B90DAC02-9943-4688-BA98-668D7CB6FAD0}"/>
              </a:ext>
            </a:extLst>
          </p:cNvPr>
          <p:cNvSpPr txBox="1"/>
          <p:nvPr/>
        </p:nvSpPr>
        <p:spPr>
          <a:xfrm>
            <a:off x="791580" y="220486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Kvalitetsledelsessystemmet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Opkvalificering af montører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Nye procedurer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3A92C-9D03-452A-B3AD-5F91402EA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8" y="188640"/>
            <a:ext cx="5597224" cy="1097220"/>
          </a:xfrm>
        </p:spPr>
        <p:txBody>
          <a:bodyPr/>
          <a:lstStyle/>
          <a:p>
            <a:r>
              <a:rPr lang="da-DK" dirty="0"/>
              <a:t>Kvalitetsledelsessystemmet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0C26CC-1A78-4040-BC56-35D0F898D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28" y="1484784"/>
            <a:ext cx="8229600" cy="4752528"/>
          </a:xfrm>
        </p:spPr>
        <p:txBody>
          <a:bodyPr>
            <a:normAutofit/>
          </a:bodyPr>
          <a:lstStyle/>
          <a:p>
            <a:r>
              <a:rPr lang="da-DK" sz="2000" dirty="0"/>
              <a:t>Kvalitetshåndbogen</a:t>
            </a:r>
          </a:p>
          <a:p>
            <a:pPr lvl="1"/>
            <a:r>
              <a:rPr lang="da-DK" sz="2000" dirty="0"/>
              <a:t>I virksomhedsbeskrivelsen skal relevante bekendtgørelser og installationsklasser i henhold til installationsbekendtgørelsen, nævnes</a:t>
            </a:r>
          </a:p>
          <a:p>
            <a:pPr lvl="1"/>
            <a:r>
              <a:rPr lang="da-DK" sz="2000" dirty="0"/>
              <a:t>Referencer til gasreglementet skal revideres</a:t>
            </a:r>
          </a:p>
        </p:txBody>
      </p:sp>
    </p:spTree>
    <p:extLst>
      <p:ext uri="{BB962C8B-B14F-4D97-AF65-F5344CB8AC3E}">
        <p14:creationId xmlns:p14="http://schemas.microsoft.com/office/powerpoint/2010/main" val="17784843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3A92C-9D03-452A-B3AD-5F91402EA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8" y="188640"/>
            <a:ext cx="5597224" cy="1097220"/>
          </a:xfrm>
        </p:spPr>
        <p:txBody>
          <a:bodyPr/>
          <a:lstStyle/>
          <a:p>
            <a:r>
              <a:rPr lang="da-DK" dirty="0"/>
              <a:t>Kvalitetsledelsessystemmet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0C26CC-1A78-4040-BC56-35D0F898D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28" y="1484784"/>
            <a:ext cx="8229600" cy="4752528"/>
          </a:xfrm>
        </p:spPr>
        <p:txBody>
          <a:bodyPr>
            <a:normAutofit/>
          </a:bodyPr>
          <a:lstStyle/>
          <a:p>
            <a:r>
              <a:rPr lang="da-DK" sz="2000" dirty="0"/>
              <a:t>Kvalitetshåndbogen</a:t>
            </a:r>
          </a:p>
          <a:p>
            <a:pPr lvl="1"/>
            <a:r>
              <a:rPr lang="da-DK" sz="2000" dirty="0"/>
              <a:t>I virksomhedsbeskrivelsen skal relevante bekendtgørelser og installationsklasser i henhold til installationsbekendtgørelsen, nævnes</a:t>
            </a:r>
          </a:p>
          <a:p>
            <a:pPr lvl="1"/>
            <a:r>
              <a:rPr lang="da-DK" sz="2000" dirty="0"/>
              <a:t>Referencer til gasreglementet skal revideres</a:t>
            </a:r>
          </a:p>
          <a:p>
            <a:r>
              <a:rPr lang="da-DK" sz="2000" dirty="0"/>
              <a:t>Kvalitetsinstrukser</a:t>
            </a:r>
          </a:p>
          <a:p>
            <a:pPr lvl="1"/>
            <a:r>
              <a:rPr lang="da-DK" sz="2000" dirty="0"/>
              <a:t>Der er ændringer  ved idriftsættelse og eftersyn, f.eks.:</a:t>
            </a:r>
          </a:p>
          <a:p>
            <a:pPr lvl="2"/>
            <a:r>
              <a:rPr lang="da-DK" sz="2000" dirty="0"/>
              <a:t>Drifts- og vedligeholdelsesplan</a:t>
            </a:r>
          </a:p>
          <a:p>
            <a:pPr lvl="2"/>
            <a:r>
              <a:rPr lang="da-DK" sz="2000" dirty="0"/>
              <a:t>Anmeldelse</a:t>
            </a:r>
          </a:p>
          <a:p>
            <a:pPr lvl="2"/>
            <a:r>
              <a:rPr lang="da-DK" sz="2000" dirty="0"/>
              <a:t>Identifikation på idriftsættende virksomhed</a:t>
            </a:r>
          </a:p>
          <a:p>
            <a:pPr lvl="1"/>
            <a:r>
              <a:rPr lang="da-DK" sz="2000" dirty="0"/>
              <a:t>Indarbejdelse af Bilag 1 og 2</a:t>
            </a:r>
          </a:p>
          <a:p>
            <a:pPr lvl="1"/>
            <a:r>
              <a:rPr lang="da-DK" sz="2000" dirty="0"/>
              <a:t>Referencer til gasreglementet skal revideres</a:t>
            </a:r>
          </a:p>
        </p:txBody>
      </p:sp>
    </p:spTree>
    <p:extLst>
      <p:ext uri="{BB962C8B-B14F-4D97-AF65-F5344CB8AC3E}">
        <p14:creationId xmlns:p14="http://schemas.microsoft.com/office/powerpoint/2010/main" val="81008994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3A92C-9D03-452A-B3AD-5F91402EA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8" y="188640"/>
            <a:ext cx="5597224" cy="1097220"/>
          </a:xfrm>
        </p:spPr>
        <p:txBody>
          <a:bodyPr/>
          <a:lstStyle/>
          <a:p>
            <a:r>
              <a:rPr lang="da-DK" dirty="0"/>
              <a:t>Kvalitetsledelsessystemmet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0C26CC-1A78-4040-BC56-35D0F898D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28" y="1484784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da-DK" sz="2000" dirty="0"/>
              <a:t>Kvalitetshåndbogen</a:t>
            </a:r>
          </a:p>
          <a:p>
            <a:pPr lvl="1"/>
            <a:r>
              <a:rPr lang="da-DK" sz="2000" dirty="0"/>
              <a:t>I virksomhedsbeskrivelsen skal relevante bekendtgørelser og installationsklasser i henhold til installationsbekendtgørelsen, nævnes</a:t>
            </a:r>
          </a:p>
          <a:p>
            <a:pPr lvl="1"/>
            <a:r>
              <a:rPr lang="da-DK" sz="2000" dirty="0"/>
              <a:t>Referencer til gasreglementet skal revideres</a:t>
            </a:r>
          </a:p>
          <a:p>
            <a:r>
              <a:rPr lang="da-DK" sz="2000" dirty="0"/>
              <a:t>Kvalitetsinstrukser</a:t>
            </a:r>
          </a:p>
          <a:p>
            <a:pPr lvl="1"/>
            <a:r>
              <a:rPr lang="da-DK" sz="2000" dirty="0"/>
              <a:t>Der er ændringer  ved idriftsættelse og eftersyn, f.eks.:</a:t>
            </a:r>
          </a:p>
          <a:p>
            <a:pPr lvl="2"/>
            <a:r>
              <a:rPr lang="da-DK" sz="2000" dirty="0"/>
              <a:t>Drifts- og vedligeholdelsesplan</a:t>
            </a:r>
          </a:p>
          <a:p>
            <a:pPr lvl="2"/>
            <a:r>
              <a:rPr lang="da-DK" sz="2000" dirty="0"/>
              <a:t>Anmeldelse</a:t>
            </a:r>
          </a:p>
          <a:p>
            <a:pPr lvl="2"/>
            <a:r>
              <a:rPr lang="da-DK" sz="2000" dirty="0"/>
              <a:t>Identifikation på idriftsættende virksomhed</a:t>
            </a:r>
          </a:p>
          <a:p>
            <a:pPr lvl="1"/>
            <a:r>
              <a:rPr lang="da-DK" sz="2000" dirty="0"/>
              <a:t>Indarbejdelse af Bilag 1 og 2</a:t>
            </a:r>
          </a:p>
          <a:p>
            <a:pPr lvl="1"/>
            <a:r>
              <a:rPr lang="da-DK" sz="2000" dirty="0"/>
              <a:t>Referencer til gasreglementet skal revideres</a:t>
            </a:r>
          </a:p>
          <a:p>
            <a:r>
              <a:rPr lang="da-DK" sz="2000" dirty="0"/>
              <a:t>Kvalitetsdokumenter</a:t>
            </a:r>
          </a:p>
          <a:p>
            <a:pPr lvl="1"/>
            <a:r>
              <a:rPr lang="da-DK" sz="2000" dirty="0"/>
              <a:t>Referencer til gasreglementet skal revideres</a:t>
            </a:r>
          </a:p>
        </p:txBody>
      </p:sp>
    </p:spTree>
    <p:extLst>
      <p:ext uri="{BB962C8B-B14F-4D97-AF65-F5344CB8AC3E}">
        <p14:creationId xmlns:p14="http://schemas.microsoft.com/office/powerpoint/2010/main" val="426167950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561F8-50B5-4145-B982-A50D8B23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Opkvalificering af VVS- og </a:t>
            </a:r>
            <a:br>
              <a:rPr lang="da-DK" dirty="0"/>
            </a:br>
            <a:r>
              <a:rPr lang="da-DK" dirty="0"/>
              <a:t>servicemontører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2928" y="1571612"/>
            <a:ext cx="8229600" cy="48097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sz="2000" dirty="0"/>
              <a:t>Grundlæggende</a:t>
            </a:r>
          </a:p>
          <a:p>
            <a:pPr lvl="1"/>
            <a:r>
              <a:rPr lang="da-DK" sz="2000" dirty="0"/>
              <a:t>En gennemgang af gasreglerne (Gasapparatforordning, Gassikkerhedsloven og Bekendtgørelser) med særlig vægt på de bekendtgørelser der er relevante i henhold til virksomhedsbeskrivelsen.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05185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561F8-50B5-4145-B982-A50D8B23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Opkvalificering af VVS- og </a:t>
            </a:r>
            <a:br>
              <a:rPr lang="da-DK" dirty="0"/>
            </a:br>
            <a:r>
              <a:rPr lang="da-DK" dirty="0"/>
              <a:t>servicemontører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2928" y="1571612"/>
            <a:ext cx="8229600" cy="48097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sz="2000" dirty="0"/>
              <a:t>Grundlæggende</a:t>
            </a:r>
          </a:p>
          <a:p>
            <a:pPr lvl="1"/>
            <a:r>
              <a:rPr lang="da-DK" sz="2000" dirty="0"/>
              <a:t>En gennemgang af gasreglerne (Gasapparatforordning, Gassikkerhedsloven og Bekendtgørelser) med særlig vægt på de bekendtgørelser der er relevante i henhold til virksomhedsbeskrivelsen.</a:t>
            </a:r>
          </a:p>
          <a:p>
            <a:r>
              <a:rPr lang="da-DK" sz="2000" dirty="0"/>
              <a:t>Relevante installationsklasser gennemgås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36862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561F8-50B5-4145-B982-A50D8B23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Opkvalificering af VVS- og </a:t>
            </a:r>
            <a:br>
              <a:rPr lang="da-DK" dirty="0"/>
            </a:br>
            <a:r>
              <a:rPr lang="da-DK" dirty="0"/>
              <a:t>servicemontører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2928" y="1571612"/>
            <a:ext cx="8229600" cy="48097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sz="2000" dirty="0"/>
              <a:t>Grundlæggende</a:t>
            </a:r>
          </a:p>
          <a:p>
            <a:pPr lvl="1"/>
            <a:r>
              <a:rPr lang="da-DK" sz="2000" dirty="0"/>
              <a:t>En gennemgang af gasreglerne (Gasapparatforordning, Gassikkerhedsloven og Bekendtgørelser) med særlig vægt på de bekendtgørelser der er relevante i henhold til virksomhedsbeskrivelsen.</a:t>
            </a:r>
          </a:p>
          <a:p>
            <a:r>
              <a:rPr lang="da-DK" sz="2000" dirty="0"/>
              <a:t>Relevante installationsklasser gennemgås</a:t>
            </a:r>
          </a:p>
          <a:p>
            <a:r>
              <a:rPr lang="da-DK" sz="2000" dirty="0"/>
              <a:t>En opsummering af nye regler og procedurer, f.eks.:</a:t>
            </a:r>
          </a:p>
          <a:p>
            <a:pPr lvl="2"/>
            <a:r>
              <a:rPr lang="da-DK" sz="2000" dirty="0"/>
              <a:t>Nye regler for aftræk</a:t>
            </a:r>
          </a:p>
          <a:p>
            <a:pPr lvl="2"/>
            <a:r>
              <a:rPr lang="da-DK" sz="2000" dirty="0"/>
              <a:t>Nye regler i forbindelse med idriftsættelse</a:t>
            </a:r>
          </a:p>
          <a:p>
            <a:pPr lvl="2"/>
            <a:r>
              <a:rPr lang="da-DK" sz="2000" dirty="0"/>
              <a:t>Nye serviceinstrukser i henhold til Bilag 1 og 2</a:t>
            </a:r>
          </a:p>
          <a:p>
            <a:pPr lvl="2"/>
            <a:r>
              <a:rPr lang="da-DK" sz="2000" dirty="0"/>
              <a:t>Ny anmeldelsesprocedure, herunder bortfald af forhåndsprojektbehandling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44040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opfrisker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B87CA2F-EC46-46F0-BAF2-775CEA5B9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28" y="2924944"/>
            <a:ext cx="8229600" cy="705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En glimrende anledning til en generel ajourføring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291</Words>
  <Application>Microsoft Office PowerPoint</Application>
  <PresentationFormat>Skærmshow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Kontortema</vt:lpstr>
      <vt:lpstr>Brugerdefineret design</vt:lpstr>
      <vt:lpstr>Implementering af de nye gasregler i VVS- og servicefirmaer</vt:lpstr>
      <vt:lpstr>PowerPoint-præsentation</vt:lpstr>
      <vt:lpstr>Kvalitetsledelsessystemmet</vt:lpstr>
      <vt:lpstr>Kvalitetsledelsessystemmet</vt:lpstr>
      <vt:lpstr>Kvalitetsledelsessystemmet</vt:lpstr>
      <vt:lpstr>Opkvalificering af VVS- og  servicemontører</vt:lpstr>
      <vt:lpstr>Opkvalificering af VVS- og  servicemontører</vt:lpstr>
      <vt:lpstr>Opkvalificering af VVS- og  servicemontører</vt:lpstr>
      <vt:lpstr>En opfrisker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Gastech-Energi</dc:title>
  <dc:creator>Gitte Arildskov Christiansen</dc:creator>
  <cp:lastModifiedBy>Michael Westergaard</cp:lastModifiedBy>
  <cp:revision>224</cp:revision>
  <dcterms:created xsi:type="dcterms:W3CDTF">2010-04-12T09:14:45Z</dcterms:created>
  <dcterms:modified xsi:type="dcterms:W3CDTF">2018-09-20T12:13:15Z</dcterms:modified>
</cp:coreProperties>
</file>